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AFC"/>
    <a:srgbClr val="F6ED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2856" y="1434"/>
      </p:cViewPr>
      <p:guideLst>
        <p:guide orient="horz" pos="193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5CBC-9DB8-409C-82CD-F184E25792B1}" type="datetimeFigureOut">
              <a:rPr lang="es-ES" smtClean="0"/>
              <a:t>17/10/2023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E18DA-CFE1-4C54-B8B5-BDD4410C20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101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5CBC-9DB8-409C-82CD-F184E25792B1}" type="datetimeFigureOut">
              <a:rPr lang="es-ES" smtClean="0"/>
              <a:t>17/10/2023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E18DA-CFE1-4C54-B8B5-BDD4410C20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8588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5CBC-9DB8-409C-82CD-F184E25792B1}" type="datetimeFigureOut">
              <a:rPr lang="es-ES" smtClean="0"/>
              <a:t>17/10/2023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E18DA-CFE1-4C54-B8B5-BDD4410C20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2656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5CBC-9DB8-409C-82CD-F184E25792B1}" type="datetimeFigureOut">
              <a:rPr lang="es-ES" smtClean="0"/>
              <a:t>17/10/2023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E18DA-CFE1-4C54-B8B5-BDD4410C20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251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5CBC-9DB8-409C-82CD-F184E25792B1}" type="datetimeFigureOut">
              <a:rPr lang="es-ES" smtClean="0"/>
              <a:t>17/10/2023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E18DA-CFE1-4C54-B8B5-BDD4410C20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4984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5CBC-9DB8-409C-82CD-F184E25792B1}" type="datetimeFigureOut">
              <a:rPr lang="es-ES" smtClean="0"/>
              <a:t>17/10/2023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E18DA-CFE1-4C54-B8B5-BDD4410C20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1188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5CBC-9DB8-409C-82CD-F184E25792B1}" type="datetimeFigureOut">
              <a:rPr lang="es-ES" smtClean="0"/>
              <a:t>17/10/2023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E18DA-CFE1-4C54-B8B5-BDD4410C20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1773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5CBC-9DB8-409C-82CD-F184E25792B1}" type="datetimeFigureOut">
              <a:rPr lang="es-ES" smtClean="0"/>
              <a:t>17/10/2023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E18DA-CFE1-4C54-B8B5-BDD4410C20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4264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5CBC-9DB8-409C-82CD-F184E25792B1}" type="datetimeFigureOut">
              <a:rPr lang="es-ES" smtClean="0"/>
              <a:t>17/10/2023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E18DA-CFE1-4C54-B8B5-BDD4410C20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814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5CBC-9DB8-409C-82CD-F184E25792B1}" type="datetimeFigureOut">
              <a:rPr lang="es-ES" smtClean="0"/>
              <a:t>17/10/2023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E18DA-CFE1-4C54-B8B5-BDD4410C20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5898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5CBC-9DB8-409C-82CD-F184E25792B1}" type="datetimeFigureOut">
              <a:rPr lang="es-ES" smtClean="0"/>
              <a:t>17/10/2023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E18DA-CFE1-4C54-B8B5-BDD4410C20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1234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B5CBC-9DB8-409C-82CD-F184E25792B1}" type="datetimeFigureOut">
              <a:rPr lang="es-ES" smtClean="0"/>
              <a:t>17/10/2023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E18DA-CFE1-4C54-B8B5-BDD4410C20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7850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>
            <a:extLst>
              <a:ext uri="{FF2B5EF4-FFF2-40B4-BE49-F238E27FC236}">
                <a16:creationId xmlns:a16="http://schemas.microsoft.com/office/drawing/2014/main" id="{04E2B096-86AC-4CF9-8FF8-57A6E13919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0" r="18593"/>
          <a:stretch/>
        </p:blipFill>
        <p:spPr>
          <a:xfrm>
            <a:off x="0" y="624563"/>
            <a:ext cx="12191999" cy="7541538"/>
          </a:xfrm>
          <a:prstGeom prst="rect">
            <a:avLst/>
          </a:prstGeom>
        </p:spPr>
      </p:pic>
      <p:sp>
        <p:nvSpPr>
          <p:cNvPr id="37" name="Rectángulo 36">
            <a:extLst>
              <a:ext uri="{FF2B5EF4-FFF2-40B4-BE49-F238E27FC236}">
                <a16:creationId xmlns:a16="http://schemas.microsoft.com/office/drawing/2014/main" id="{37B21545-72C7-4135-B32C-B265984A2F75}"/>
              </a:ext>
            </a:extLst>
          </p:cNvPr>
          <p:cNvSpPr/>
          <p:nvPr/>
        </p:nvSpPr>
        <p:spPr>
          <a:xfrm>
            <a:off x="-85726" y="6476365"/>
            <a:ext cx="12361545" cy="503555"/>
          </a:xfrm>
          <a:prstGeom prst="rect">
            <a:avLst/>
          </a:prstGeom>
          <a:solidFill>
            <a:schemeClr val="bg1"/>
          </a:solidFill>
          <a:ln w="47625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5111DB5-6FAF-4DE4-845D-0460559F8D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23" y="50207"/>
            <a:ext cx="1344993" cy="631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A5C30151-BF10-4ED8-A177-FDBF0F46F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8250" y="50206"/>
            <a:ext cx="615116" cy="603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134EA4A0-C64C-49E4-8695-174E608D433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1144" y="189560"/>
            <a:ext cx="3498352" cy="345425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7EF12C2C-6DC2-487B-AF63-3CC1CE71CAA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303" y="6452621"/>
            <a:ext cx="1396242" cy="421101"/>
          </a:xfrm>
          <a:prstGeom prst="rect">
            <a:avLst/>
          </a:prstGeom>
        </p:spPr>
      </p:pic>
      <p:sp>
        <p:nvSpPr>
          <p:cNvPr id="23" name="Rectángulo 22">
            <a:extLst>
              <a:ext uri="{FF2B5EF4-FFF2-40B4-BE49-F238E27FC236}">
                <a16:creationId xmlns:a16="http://schemas.microsoft.com/office/drawing/2014/main" id="{F2FCF4BC-04D3-4B5B-93D7-EA65F5F39F8F}"/>
              </a:ext>
            </a:extLst>
          </p:cNvPr>
          <p:cNvSpPr/>
          <p:nvPr/>
        </p:nvSpPr>
        <p:spPr>
          <a:xfrm>
            <a:off x="-876300" y="3979333"/>
            <a:ext cx="13414946" cy="2108200"/>
          </a:xfrm>
          <a:prstGeom prst="rect">
            <a:avLst/>
          </a:prstGeom>
          <a:solidFill>
            <a:schemeClr val="bg1">
              <a:alpha val="18000"/>
            </a:schemeClr>
          </a:solidFill>
          <a:ln>
            <a:noFill/>
          </a:ln>
          <a:effectLst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3D37130-77FE-4FE7-ACFC-E3160B90416C}"/>
              </a:ext>
            </a:extLst>
          </p:cNvPr>
          <p:cNvSpPr txBox="1"/>
          <p:nvPr/>
        </p:nvSpPr>
        <p:spPr>
          <a:xfrm>
            <a:off x="1565848" y="3924278"/>
            <a:ext cx="2860699" cy="369332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s-ES" spc="300" dirty="0">
                <a:solidFill>
                  <a:schemeClr val="accent4">
                    <a:lumMod val="50000"/>
                  </a:schemeClr>
                </a:solidFill>
                <a:effectLst>
                  <a:glow rad="241300">
                    <a:schemeClr val="bg1">
                      <a:alpha val="40000"/>
                    </a:schemeClr>
                  </a:glow>
                </a:effectLst>
                <a:latin typeface="HP Simplified Light" panose="020B0404020204020204" pitchFamily="34" charset="0"/>
              </a:rPr>
              <a:t>JORNADA</a:t>
            </a: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6CB41508-7864-43BC-906A-BAEED43E899D}"/>
              </a:ext>
            </a:extLst>
          </p:cNvPr>
          <p:cNvSpPr/>
          <p:nvPr/>
        </p:nvSpPr>
        <p:spPr>
          <a:xfrm>
            <a:off x="2703025" y="4146811"/>
            <a:ext cx="7291875" cy="1569660"/>
          </a:xfrm>
          <a:prstGeom prst="rect">
            <a:avLst/>
          </a:prstGeom>
          <a:solidFill>
            <a:schemeClr val="accent4">
              <a:lumMod val="20000"/>
              <a:lumOff val="80000"/>
              <a:alpha val="18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5638ABAE-0B66-4FA6-BEAA-DA8DE28DBA38}"/>
              </a:ext>
            </a:extLst>
          </p:cNvPr>
          <p:cNvSpPr/>
          <p:nvPr/>
        </p:nvSpPr>
        <p:spPr>
          <a:xfrm>
            <a:off x="2960543" y="4158091"/>
            <a:ext cx="9173487" cy="156966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HP Simplified" panose="020B0604020204020204" pitchFamily="34" charset="0"/>
              </a:rPr>
              <a:t>AGRICULTURA  DE  PRECISIÓN, </a:t>
            </a:r>
          </a:p>
          <a:p>
            <a:r>
              <a:rPr lang="es-ES" sz="3200" dirty="0">
                <a:solidFill>
                  <a:schemeClr val="bg1"/>
                </a:solidFill>
                <a:latin typeface="HP Simplified" panose="020B0604020204020204" pitchFamily="34" charset="0"/>
              </a:rPr>
              <a:t>INNOVACIÓN  EN  EL  SECTOR  AGRARIO Y AGROALIMENTARIO</a:t>
            </a:r>
          </a:p>
        </p:txBody>
      </p:sp>
      <p:grpSp>
        <p:nvGrpSpPr>
          <p:cNvPr id="35" name="Grupo 34">
            <a:extLst>
              <a:ext uri="{FF2B5EF4-FFF2-40B4-BE49-F238E27FC236}">
                <a16:creationId xmlns:a16="http://schemas.microsoft.com/office/drawing/2014/main" id="{8BBFE2AE-BF7F-4447-8509-3E16E093071D}"/>
              </a:ext>
            </a:extLst>
          </p:cNvPr>
          <p:cNvGrpSpPr/>
          <p:nvPr/>
        </p:nvGrpSpPr>
        <p:grpSpPr>
          <a:xfrm>
            <a:off x="1565848" y="4348665"/>
            <a:ext cx="1094314" cy="1118542"/>
            <a:chOff x="559050" y="4190859"/>
            <a:chExt cx="1094314" cy="1118542"/>
          </a:xfrm>
        </p:grpSpPr>
        <p:grpSp>
          <p:nvGrpSpPr>
            <p:cNvPr id="29" name="Grupo 28">
              <a:extLst>
                <a:ext uri="{FF2B5EF4-FFF2-40B4-BE49-F238E27FC236}">
                  <a16:creationId xmlns:a16="http://schemas.microsoft.com/office/drawing/2014/main" id="{72940BD6-3931-4924-8F1B-C258C01B74CD}"/>
                </a:ext>
              </a:extLst>
            </p:cNvPr>
            <p:cNvGrpSpPr/>
            <p:nvPr/>
          </p:nvGrpSpPr>
          <p:grpSpPr>
            <a:xfrm>
              <a:off x="559050" y="4190859"/>
              <a:ext cx="983373" cy="886051"/>
              <a:chOff x="1777463" y="4273461"/>
              <a:chExt cx="1010330" cy="926236"/>
            </a:xfrm>
          </p:grpSpPr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BDF5D4F3-0CA9-4645-A40D-4A92D4AE5A8F}"/>
                  </a:ext>
                </a:extLst>
              </p:cNvPr>
              <p:cNvSpPr txBox="1"/>
              <p:nvPr/>
            </p:nvSpPr>
            <p:spPr>
              <a:xfrm>
                <a:off x="1777463" y="4273461"/>
                <a:ext cx="1010330" cy="675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3600" dirty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krobat SemiBold" panose="00000700000000000000" pitchFamily="2" charset="0"/>
                  </a:rPr>
                  <a:t> </a:t>
                </a:r>
                <a:r>
                  <a:rPr lang="es-ES" sz="3600" dirty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krobat ExtraLight" panose="00000400000000000000" pitchFamily="2" charset="0"/>
                  </a:rPr>
                  <a:t>18</a:t>
                </a:r>
              </a:p>
            </p:txBody>
          </p:sp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44F3FECD-B252-4171-B36F-68B6AE3EE92C}"/>
                  </a:ext>
                </a:extLst>
              </p:cNvPr>
              <p:cNvSpPr txBox="1"/>
              <p:nvPr/>
            </p:nvSpPr>
            <p:spPr>
              <a:xfrm>
                <a:off x="1987040" y="4760478"/>
                <a:ext cx="730120" cy="2895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200" dirty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krobat ExtraLight" panose="00000400000000000000" pitchFamily="2" charset="0"/>
                  </a:rPr>
                  <a:t>OCTUBRE</a:t>
                </a:r>
              </a:p>
            </p:txBody>
          </p:sp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991F92BA-7F97-4672-83F0-9916225CE2CC}"/>
                  </a:ext>
                </a:extLst>
              </p:cNvPr>
              <p:cNvSpPr txBox="1"/>
              <p:nvPr/>
            </p:nvSpPr>
            <p:spPr>
              <a:xfrm>
                <a:off x="1991540" y="4906918"/>
                <a:ext cx="695121" cy="2927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1220" dirty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krobat ExtraLight" panose="00000400000000000000" pitchFamily="2" charset="0"/>
                  </a:rPr>
                  <a:t>2  0  2  3</a:t>
                </a:r>
              </a:p>
            </p:txBody>
          </p:sp>
        </p:grpSp>
        <p:sp>
          <p:nvSpPr>
            <p:cNvPr id="33" name="CuadroTexto 32">
              <a:extLst>
                <a:ext uri="{FF2B5EF4-FFF2-40B4-BE49-F238E27FC236}">
                  <a16:creationId xmlns:a16="http://schemas.microsoft.com/office/drawing/2014/main" id="{C28B7DE1-488E-42EA-BFF3-155F9FCA00C1}"/>
                </a:ext>
              </a:extLst>
            </p:cNvPr>
            <p:cNvSpPr txBox="1"/>
            <p:nvPr/>
          </p:nvSpPr>
          <p:spPr>
            <a:xfrm>
              <a:off x="777218" y="5029324"/>
              <a:ext cx="876146" cy="2800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220" dirty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krobat Black" panose="00000A00000000000000" pitchFamily="2" charset="0"/>
                </a:rPr>
                <a:t>BURGOS</a:t>
              </a:r>
            </a:p>
          </p:txBody>
        </p:sp>
      </p:grpSp>
      <p:sp>
        <p:nvSpPr>
          <p:cNvPr id="3" name="Rectángulo 2">
            <a:extLst>
              <a:ext uri="{FF2B5EF4-FFF2-40B4-BE49-F238E27FC236}">
                <a16:creationId xmlns:a16="http://schemas.microsoft.com/office/drawing/2014/main" id="{0382DB37-BAEE-4D69-94CF-2A42A6487C44}"/>
              </a:ext>
            </a:extLst>
          </p:cNvPr>
          <p:cNvSpPr/>
          <p:nvPr/>
        </p:nvSpPr>
        <p:spPr>
          <a:xfrm>
            <a:off x="7547286" y="6543476"/>
            <a:ext cx="28632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https://onlinequestions.org/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E8AF90B0-7303-406D-B73A-0561C19023A0}"/>
              </a:ext>
            </a:extLst>
          </p:cNvPr>
          <p:cNvSpPr/>
          <p:nvPr/>
        </p:nvSpPr>
        <p:spPr>
          <a:xfrm>
            <a:off x="10465555" y="6543476"/>
            <a:ext cx="1642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err="1"/>
              <a:t>Evento</a:t>
            </a:r>
            <a:r>
              <a:rPr lang="en-GB" dirty="0"/>
              <a:t>: 947947</a:t>
            </a:r>
          </a:p>
        </p:txBody>
      </p:sp>
    </p:spTree>
    <p:extLst>
      <p:ext uri="{BB962C8B-B14F-4D97-AF65-F5344CB8AC3E}">
        <p14:creationId xmlns:p14="http://schemas.microsoft.com/office/powerpoint/2010/main" val="3177502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F645440-7837-4896-8A40-A27D973CD8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4392" y="773754"/>
            <a:ext cx="8840742" cy="5105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4883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213</TotalTime>
  <Words>29</Words>
  <Application>Microsoft Office PowerPoint</Application>
  <PresentationFormat>Panorámica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1" baseType="lpstr">
      <vt:lpstr>Akrobat Black</vt:lpstr>
      <vt:lpstr>Akrobat ExtraLight</vt:lpstr>
      <vt:lpstr>Akrobat SemiBold</vt:lpstr>
      <vt:lpstr>Arial</vt:lpstr>
      <vt:lpstr>Calibri</vt:lpstr>
      <vt:lpstr>Calibri Light</vt:lpstr>
      <vt:lpstr>HP Simplified</vt:lpstr>
      <vt:lpstr>HP Simplified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María Victoria Álvarez Árias</dc:creator>
  <cp:lastModifiedBy>David A Nafría García</cp:lastModifiedBy>
  <cp:revision>23</cp:revision>
  <dcterms:created xsi:type="dcterms:W3CDTF">2023-10-11T07:50:52Z</dcterms:created>
  <dcterms:modified xsi:type="dcterms:W3CDTF">2023-10-17T14:14:36Z</dcterms:modified>
</cp:coreProperties>
</file>